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75" r:id="rId4"/>
    <p:sldId id="277" r:id="rId5"/>
    <p:sldId id="276" r:id="rId6"/>
    <p:sldId id="257" r:id="rId7"/>
    <p:sldId id="258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59" r:id="rId18"/>
    <p:sldId id="269" r:id="rId19"/>
    <p:sldId id="270" r:id="rId20"/>
    <p:sldId id="271" r:id="rId21"/>
    <p:sldId id="273" r:id="rId22"/>
    <p:sldId id="272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7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CDFE-C6A5-490D-86FB-286FA01C08AD}" type="datetimeFigureOut">
              <a:rPr lang="en-US" smtClean="0"/>
              <a:pPr/>
              <a:t>4/11/2015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7BC34-0B35-4CA1-8E27-7B201B9517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CDFE-C6A5-490D-86FB-286FA01C08AD}" type="datetimeFigureOut">
              <a:rPr lang="en-US" smtClean="0"/>
              <a:pPr/>
              <a:t>4/11/2015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7BC34-0B35-4CA1-8E27-7B201B9517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CDFE-C6A5-490D-86FB-286FA01C08AD}" type="datetimeFigureOut">
              <a:rPr lang="en-US" smtClean="0"/>
              <a:pPr/>
              <a:t>4/11/2015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7BC34-0B35-4CA1-8E27-7B201B9517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CDFE-C6A5-490D-86FB-286FA01C08AD}" type="datetimeFigureOut">
              <a:rPr lang="en-US" smtClean="0"/>
              <a:pPr/>
              <a:t>4/11/2015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7BC34-0B35-4CA1-8E27-7B201B9517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CDFE-C6A5-490D-86FB-286FA01C08AD}" type="datetimeFigureOut">
              <a:rPr lang="en-US" smtClean="0"/>
              <a:pPr/>
              <a:t>4/11/2015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7BC34-0B35-4CA1-8E27-7B201B9517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CDFE-C6A5-490D-86FB-286FA01C08AD}" type="datetimeFigureOut">
              <a:rPr lang="en-US" smtClean="0"/>
              <a:pPr/>
              <a:t>4/11/2015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7BC34-0B35-4CA1-8E27-7B201B9517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CDFE-C6A5-490D-86FB-286FA01C08AD}" type="datetimeFigureOut">
              <a:rPr lang="en-US" smtClean="0"/>
              <a:pPr/>
              <a:t>4/11/2015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7BC34-0B35-4CA1-8E27-7B201B9517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CDFE-C6A5-490D-86FB-286FA01C08AD}" type="datetimeFigureOut">
              <a:rPr lang="en-US" smtClean="0"/>
              <a:pPr/>
              <a:t>4/11/2015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7BC34-0B35-4CA1-8E27-7B201B9517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CDFE-C6A5-490D-86FB-286FA01C08AD}" type="datetimeFigureOut">
              <a:rPr lang="en-US" smtClean="0"/>
              <a:pPr/>
              <a:t>4/11/2015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7BC34-0B35-4CA1-8E27-7B201B9517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CDFE-C6A5-490D-86FB-286FA01C08AD}" type="datetimeFigureOut">
              <a:rPr lang="en-US" smtClean="0"/>
              <a:pPr/>
              <a:t>4/11/2015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7BC34-0B35-4CA1-8E27-7B201B9517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3CDFE-C6A5-490D-86FB-286FA01C08AD}" type="datetimeFigureOut">
              <a:rPr lang="en-US" smtClean="0"/>
              <a:pPr/>
              <a:t>4/11/2015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7BC34-0B35-4CA1-8E27-7B201B9517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3CDFE-C6A5-490D-86FB-286FA01C08AD}" type="datetimeFigureOut">
              <a:rPr lang="en-US" smtClean="0"/>
              <a:pPr/>
              <a:t>4/11/2015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7BC34-0B35-4CA1-8E27-7B201B95172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3717032"/>
            <a:ext cx="6400800" cy="960512"/>
          </a:xfrm>
        </p:spPr>
        <p:txBody>
          <a:bodyPr>
            <a:normAutofit/>
          </a:bodyPr>
          <a:lstStyle/>
          <a:p>
            <a:r>
              <a:rPr lang="lv-LV" sz="3600" dirty="0" smtClean="0">
                <a:solidFill>
                  <a:schemeClr val="tx1"/>
                </a:solidFill>
              </a:rPr>
              <a:t>Vera Semjonova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1547664" y="260648"/>
            <a:ext cx="6400800" cy="96051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lv-LV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Daugavpils Dizaina un mākslas vidusskola “Saules skola”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59832" y="6237312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400" dirty="0" smtClean="0"/>
              <a:t>2015</a:t>
            </a:r>
            <a:endParaRPr lang="en-US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2132856"/>
            <a:ext cx="521967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lv-LV" b="1" dirty="0" smtClean="0"/>
              <a:t>Vilna</a:t>
            </a:r>
            <a:endParaRPr lang="en-US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08720"/>
            <a:ext cx="8856984" cy="568863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lv-LV" b="1" dirty="0" smtClean="0"/>
              <a:t>Vilna</a:t>
            </a:r>
            <a:r>
              <a:rPr lang="lv-LV" dirty="0" smtClean="0"/>
              <a:t> ir no dzīvniekiem iegūta šķiedra, kuru iegūst no aitām un citiem zīdītājiem ar biezu apmatojumu, piemēram, no kazām un kamieļiem</a:t>
            </a:r>
            <a:r>
              <a:rPr lang="lv-LV" dirty="0" smtClean="0"/>
              <a:t>.</a:t>
            </a:r>
          </a:p>
          <a:p>
            <a:pPr marL="0" indent="0">
              <a:buNone/>
            </a:pPr>
            <a:r>
              <a:rPr lang="lv-LV" dirty="0" smtClean="0"/>
              <a:t>No </a:t>
            </a:r>
            <a:r>
              <a:rPr lang="lv-LV" dirty="0" smtClean="0"/>
              <a:t>vilnas tiek darināta dzija, ko pēc tam izmanto kā materiālu apģērba izgatavošanā. No vilnas izgatavo arī vati. </a:t>
            </a:r>
            <a:endParaRPr lang="lv-LV" dirty="0" smtClean="0"/>
          </a:p>
          <a:p>
            <a:pPr marL="0" indent="0">
              <a:buNone/>
            </a:pPr>
            <a:r>
              <a:rPr lang="lv-LV" dirty="0" smtClean="0"/>
              <a:t>Vilna </a:t>
            </a:r>
            <a:r>
              <a:rPr lang="lv-LV" dirty="0" smtClean="0"/>
              <a:t>ir viens no svarīgākajiem dzīvnieku pasaules tekstilrūpniecības produktiem. Šajā jomā vienīgi zīds spēj konkurēt. </a:t>
            </a:r>
            <a:endParaRPr lang="lv-LV" dirty="0" smtClean="0"/>
          </a:p>
          <a:p>
            <a:pPr marL="0" indent="0">
              <a:buNone/>
            </a:pPr>
            <a:r>
              <a:rPr lang="lv-LV" dirty="0" smtClean="0"/>
              <a:t>Cilvēks </a:t>
            </a:r>
            <a:r>
              <a:rPr lang="lv-LV" dirty="0" smtClean="0"/>
              <a:t>vilnu ir sācis izmantot aptuveni 3000 gadus p.m.ē. </a:t>
            </a:r>
            <a:endParaRPr lang="lv-LV" dirty="0" smtClean="0"/>
          </a:p>
          <a:p>
            <a:pPr marL="0" indent="0">
              <a:buNone/>
            </a:pPr>
            <a:r>
              <a:rPr lang="lv-LV" dirty="0" smtClean="0"/>
              <a:t>Mūsdienās </a:t>
            </a:r>
            <a:r>
              <a:rPr lang="lv-LV" dirty="0" smtClean="0"/>
              <a:t>visvairāk vilna tiek </a:t>
            </a:r>
            <a:r>
              <a:rPr lang="lv-LV" dirty="0" smtClean="0"/>
              <a:t>iegūta</a:t>
            </a:r>
            <a:r>
              <a:rPr lang="lv-LV" dirty="0" smtClean="0"/>
              <a:t> Austrālijā, Ķīnā un Jaunzēlandē.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 smtClean="0"/>
              <a:t>Vilnas struktūra</a:t>
            </a:r>
            <a:endParaRPr lang="en-US" b="1" dirty="0"/>
          </a:p>
        </p:txBody>
      </p:sp>
      <p:pic>
        <p:nvPicPr>
          <p:cNvPr id="2050" name="Picture 2" descr="http://vershyna.com.ua/image/data/articles/lasting%20merino/lasting_wear_20133545y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772816"/>
            <a:ext cx="7236268" cy="3672408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www.felting-master-class.com/images/84248_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980728"/>
            <a:ext cx="7400528" cy="4752528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edelbai.ru/upload/images/merinos6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052736"/>
            <a:ext cx="6840760" cy="453832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en-US" b="1" i="1" dirty="0" err="1"/>
              <a:t>Kas</a:t>
            </a:r>
            <a:r>
              <a:rPr lang="en-US" b="1" i="1" dirty="0"/>
              <a:t> </a:t>
            </a:r>
            <a:r>
              <a:rPr lang="en-US" b="1" i="1" dirty="0" err="1"/>
              <a:t>ir</a:t>
            </a:r>
            <a:r>
              <a:rPr lang="en-US" b="1" i="1" dirty="0"/>
              <a:t> </a:t>
            </a:r>
            <a:r>
              <a:rPr lang="en-US" b="1" i="1" dirty="0" err="1"/>
              <a:t>filcēšana</a:t>
            </a:r>
            <a:r>
              <a:rPr lang="en-US" b="1" i="1" dirty="0" smtClean="0"/>
              <a:t>?</a:t>
            </a:r>
            <a:endParaRPr lang="en-US" i="1" dirty="0"/>
          </a:p>
        </p:txBody>
      </p:sp>
      <p:pic>
        <p:nvPicPr>
          <p:cNvPr id="3076" name="Picture 4" descr="http://crafts-school.com/wp-content/uploads/2012/10/Dlja-nashinajushi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7" y="3284984"/>
            <a:ext cx="3780163" cy="331236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268760"/>
            <a:ext cx="8435280" cy="204482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lv-LV" sz="4000" dirty="0" smtClean="0"/>
              <a:t>Filcēšana </a:t>
            </a:r>
            <a:r>
              <a:rPr lang="lv-LV" sz="4000" dirty="0"/>
              <a:t>ir vilnas vai kādas citas šķiedras savelšana. </a:t>
            </a:r>
            <a:r>
              <a:rPr lang="lv-LV" sz="4000" dirty="0" smtClean="0"/>
              <a:t/>
            </a:r>
            <a:br>
              <a:rPr lang="lv-LV" sz="4000" dirty="0" smtClean="0"/>
            </a:br>
            <a:r>
              <a:rPr lang="lv-LV" sz="4000" dirty="0"/>
              <a:t>Filcēšanai ir slapjā un sausā metode. </a:t>
            </a:r>
            <a:endParaRPr lang="en-US" sz="4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980728"/>
          </a:xfrm>
        </p:spPr>
        <p:txBody>
          <a:bodyPr/>
          <a:lstStyle/>
          <a:p>
            <a:r>
              <a:rPr lang="lv-LV" b="1" i="1" dirty="0" smtClean="0"/>
              <a:t>Slapja filcēšana</a:t>
            </a:r>
            <a:endParaRPr lang="en-US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908720"/>
            <a:ext cx="8892480" cy="5112568"/>
          </a:xfrm>
        </p:spPr>
        <p:txBody>
          <a:bodyPr>
            <a:noAutofit/>
          </a:bodyPr>
          <a:lstStyle/>
          <a:p>
            <a:r>
              <a:rPr lang="lv-LV" sz="3400" dirty="0" smtClean="0"/>
              <a:t>Ar slapjo filcēšanas metodi var izgatavot apjomīgus darbus, piemēram, čības, cepures, šalles.</a:t>
            </a:r>
          </a:p>
          <a:p>
            <a:r>
              <a:rPr lang="lv-LV" sz="3400" dirty="0" smtClean="0"/>
              <a:t>Parasti slapjajā filcēšanā izmanto siltu ūdeni un olīvju vai jebkuras citas ziepes, bet ir arī speciāli šķidrumi slapjajai filcēšanai.</a:t>
            </a:r>
          </a:p>
          <a:p>
            <a:r>
              <a:rPr lang="lv-LV" sz="3400" dirty="0" smtClean="0"/>
              <a:t>Vilnas šķiedra šajā gadījumā tiek, piemēram, virpināta rokās, rezultātā izveidojas bumba. </a:t>
            </a:r>
          </a:p>
          <a:p>
            <a:r>
              <a:rPr lang="lv-LV" sz="3400" dirty="0" smtClean="0"/>
              <a:t>Čību, vai cepuru veidošanā palīgā tiek ņemta burbuļplēve.</a:t>
            </a:r>
            <a:endParaRPr lang="en-US" sz="3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AVw-lKH0lgg.jpg"/>
          <p:cNvPicPr>
            <a:picLocks noChangeAspect="1"/>
          </p:cNvPicPr>
          <p:nvPr/>
        </p:nvPicPr>
        <p:blipFill>
          <a:blip r:embed="rId2" cstate="print"/>
          <a:srcRect b="4480"/>
          <a:stretch>
            <a:fillRect/>
          </a:stretch>
        </p:blipFill>
        <p:spPr>
          <a:xfrm>
            <a:off x="1835696" y="332656"/>
            <a:ext cx="5614416" cy="6192688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fv2ifAiKj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188640"/>
            <a:ext cx="4320480" cy="648072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lKmcXj3_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620688"/>
            <a:ext cx="7889806" cy="525658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NOGI2vRyhM0.jpg"/>
          <p:cNvPicPr>
            <a:picLocks noChangeAspect="1"/>
          </p:cNvPicPr>
          <p:nvPr/>
        </p:nvPicPr>
        <p:blipFill>
          <a:blip r:embed="rId2" cstate="print"/>
          <a:srcRect b="4851"/>
          <a:stretch>
            <a:fillRect/>
          </a:stretch>
        </p:blipFill>
        <p:spPr>
          <a:xfrm>
            <a:off x="2411760" y="188640"/>
            <a:ext cx="4572000" cy="652534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ET8jbRD8bY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332656"/>
            <a:ext cx="2733210" cy="5904656"/>
          </a:xfrm>
          <a:prstGeom prst="rect">
            <a:avLst/>
          </a:prstGeom>
        </p:spPr>
      </p:pic>
      <p:pic>
        <p:nvPicPr>
          <p:cNvPr id="4" name="Рисунок 3" descr="441wcm2V5CU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8064" y="332656"/>
            <a:ext cx="2952328" cy="587528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vmdsqkXuO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3688" y="332656"/>
            <a:ext cx="5491330" cy="5904656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wWHm9YZn5z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404664"/>
            <a:ext cx="5949280" cy="594928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 descr="data:image/jpeg;base64,/9j/4AAQSkZJRgABAQAAAQABAAD/2wCEAAkGBxQQEBQUEBQUFRAVFBQUFBAUFRYUFRUUFRQWFxUVFRQYHCggGBolHBQVITEhJSkrLi4uFx8zODMsNygtLisBCgoKDg0OGxAQGy0kICQsNCwvLCwsLC0sLCwsNCwsLCwsLCwsLCwsLCwsLCwsLDQsLCwsLCwsLCwsLCwsLCwsLP/AABEIALwBAAMBIgACEQEDEQH/xAAcAAABBQEBAQAAAAAAAAAAAAACAQMEBQYABwj/xAA5EAABAwIEAwUHAwMEAwAAAAABAAIRAwQFEiExQVFxBiJhgZETMqGx0eHwQlLBI2LxM3KSsgcUQ//EABoBAAIDAQEAAAAAAAAAAAAAAAABAgMEBQb/xAArEQACAgEEAQIFBAMAAAAAAAAAAQIRAwQSITFBBRMiQlFhcRQygZHB4fD/2gAMAwEAAhEDEQA/ANGEYQgIwFzDYKEQC4IggZwCIJAEUJAKlCQJQkMIIghCUIAJEEKIIAJGEARhABhGEDUYQAYCIBIEQSAIBEAkARgIA6EQC4IggBWhONCABOsCYg2hOAIWo2hSRBhBEAkCIKSIMUIguARAKRBs4JVyVSSInm4CMLgEoVJqFRBIAiCBihKkShIBQlXBKkMUJQkCUIAVEEiUIAMIggCIIAcCMIAjCAHGpwJtqcakAYCIBIEYQBwRgJAEQCAFCdaE2EZqBvvEDqQPmmiI60JwKJSv6TjDatMnkHtP8qW38KkiMk12EAjASBEFNFTYoCIJAlUkRFXLlymkI87ARBCEQWc1ChEEgRBIYqVIlQByVIlSGKEqFKgAglBQyulADgKMFNAogUAPAowUwCnGlIB9pTjSmGuTgcgCQ0owVRYn2lt7bSo8F/7G95w6gbeayWI/+THSRb0Wjfv1SXH/AINI+aLL4abJPpHpoWcx3thStzkpgVqo3APcaeTnDj4BebV+0Fzcn+pVeZ/QO60A8coUWu/KNFXKfhHS0/pi/dkf8Fvinay5qk5qxYP2U+4B4aa/FZ+5xCXSSXaxLiXGOeqiV6uskqBcVNemiUY7uzZJQxKoqi1OJHSNdZ24RyVphXa6vbn+nVIExEyCP9uyx+ZEJUvaSMznu4Z772R7csuoZWysqbB2zTykcCts0r5iwe5LKg68V9A9k8R9tbjMZezQ67jgVLHkalskczWaWMY+5D+UX4SoAUS0pnLFXLlymmI86BRAoAUQWY1hhEgCoO0Hallt3GRUrcWzo3/cRx8AlZOEJTdRNE58CToOZ0VdcY7TaYZ/UP8Abt/y2WHo4jXvHRUf3eDB3WjjoOJ6ytDbWoZoB3li1Or9vhdnSwenp8zf9EmvjdWdGta3zc6epIHwUI4zXzQXwZ1hrdjsdfNdcU9DOuvpB1lUdeoWuzbS2T6Qs0NRkn5Nv6bFHhRRbt7WVWQXBjmnmCD6g/wrrC+0lKvAnK47SdD4A/VeaXdUxHI/wodC5LVvhuq7Ksmmwy4qvwe45lwcvNMN7R1cuRtQtkd1xAcR67BNXPaC8pnvVXeBAaQendVm9dGR+nT7TVHqIciDl5Hd9q7qozL7UgcS0Brj1I1SYJ2kr0nDvuLeLXEuEeabfFiWgm+LVnr4cjDlHa+UYcmYCS1yw/b7Ha9Gq2nTLmUywGW6ZiSZ72+mmg5rZhyr8fwdl5RNN2jt6b/2v4HpzSZdgnGE05I8gdWLpn131/lA2lxOw8NfRSXWTqTi2qC1wkFp0Mjl4eKfpU82kaRoqpSo7sVYVqMrSTMnRRrutupNc5WAcYVTdVNCoxVs15JbY0MVanJRHOKV70LVsiqOVknuY4xieDSmmynqajIgifhNGao5b/Zej2ly+kBkcWOABDmn5rN9mMM0zuHeJnXhyV3emOkb+kLl5M15ePBv0+NNU/JssF7ZscQy5hjtvafpOnEfp+S19OoCJBBB2I1B814JWr7/ADVtgHautaaNILP2Pkjyg6LfjzP5jn6v0qL+LFx9vB7RKWVi+zOO3d0+S2mKM945SIHIHNMrYArTCakrRxc+nlhltlV/Y87DkYcorXrqlcNBJMACSeUKosoru1PaAWlPu/6zwcg5AbvPReW+1zHUzJmTvzJPNTu0OIm5rOqa5TowHg0befFVQH+U0jr4cXtx+5puzlaao5cvkFtnj15/nKPivNsKuMj2kcDuvQrS5FVshwOmvBcXXwalZqwTpUM3UaxpoYO+/j5KlvCIPDmOHUFWt3VBmOmip7l8jc9Pkq8CZOUrKe4aNuShOoqZckKO0rqwbSK2cNNlYWd4HDK/VsjT028VAjmhpiDPJNqwjJpk++wvL3mGWceY8uIUbD7aajQZguA08TEK8wypmbAGuqn08NDXNqAQQWujzB28lT71fCzVSq0boFGCooei9otdnmKJYKMOUIVkQrosKHryyp1mkVWNcCI1AnyPBed1sMNtXdSOuWC137mE909foV6ALhUvaqiH0vaNEVaerXcxxaeYKqyx3RNmjzPHOn0zA4zo6Oqpq+yucZeHkPb7pEHwcPeBVFXdP0Rh6R08+SyJCcpsQhqk0qa1SdGNDjKStMIw8vdJGgPkTwS4Zh7qpAA04laqjaNpgRw25Ln589cLs04cEpuydQqNYwAb8Y0EjcqPVrh23PVRbk1BUYGnuuJnQa7afNeg2WB0H0m5qYmNxIPqCs2LAm+zTlz49OluTPMLtknQKx7J9nHXdbvSKTdXOj4CdyV6LS7M2w/+QJ5uc4/yru1t202gNAaBwAgei3wxPyc/UeqQ2v207+//ADDtLdtJgawANGgAT4KAJVqRwnbds8uFRU/a26i3gGC9wb1G5+SsMyzvaUOdUaCCGhpyngXHf5BVN0jfpYbsqRkayjk/hVncW5EyFAfS1UoSR18kA6D4Whwq9NMidvA+qzlPQhT7Z0/VU54KSpmbmLNfWcKjZpzPFvLpzVLcVjqutbwsIgkNPTXyKsCxlzJnLU/dpB5THzXPUfbfPRcviVozlxqmWNgKyvbF9Mw5u+x3B6FQ6jYC2xkmuBANSkJWBEWpiTH8Puix3H0WwtrjM2Bxjz8PgsRRHeWz7P0yW5jwj+VnzQ3SVFkcm1NvwaHOuzJkFdmW04tD+ZdnUfOhL0BRINRQMZrf0Kk/tKNz1U9oa8USOZj6pPotxxuaMlbVQCWvEsd7w8OBngQoF7aupuh2oOrXcCDxH04Ke2nr+dYVrRs21GZXgkbgjdruYP8ACpeVQdnSlyZZtNans/2bNTvVZDeDRoTv6KVhGAta4l0ucPdBECeEha+hQ7wjQGPBY9Xr6+GH9hixrtkB1oKbWtaIby46c00WEkR4/HmrrFbeXt0ElrvgRChvti0e6NBM8Y5LBjzXFPyzdiyragaFrmyujRpkLbYIczOiocOZmbI4x91oMEcCw6RDiFq0eVyzUcv1DJui/sWTGwnAgCIFdtHFYSUIUQUyJ5FKR7QRBAI5FIShzKs0Iq7/AAcOE09/2E6eROyoamD1Cf8ATd8PnK2JchLlHabMetyRjT5/JhK2HVGjVjhqIkQorgWanu9fstni75AHU+kLKY6O6PNKM7ntLln3K6Otrs6EwRGkSn2Xzgdzz0ACiYY3ueaduwBHLj9kpRjuqiyM3VlrR7ROGjhmEah2UhPMo0awOUljjwnMB46rMWdQl0HUcv5VgykQRlOo/naFXPBGL+Hgmsm7ssK+EvbqBmYSQHN1+G4UMsg/nNT8LxJzHgSd44CPwytDUw6jcAEjK7i9kAHjqzaeEhZp5njdT6+qJOP0MhTZLhG5ML0S2t/ZsDfAKvw/ssG1GuztcGnYA+O8rR3ltDZ5LO9bjeaKT4ITV43HyyvLkJckcgJXVObQRcgLkJcmnOTCg3vWf7S3BhrRqTsPFW73qkvwC/O7ZoPkOaryTSLsUebGaVtz3CucLt5I8Y+6z+G3zqlWA2Gweq2OEUYM9CTy6Lm6tygqZp3Wy3t7bUnxmeKeFKHtG+ny5nzUa4v2UGd4iRwG58uO67A8QbcEuEyIlvELjuM3Fz8Fyumx7GblphoIzgggeHRDi14RSz04I3Omkco8lW4pbv8A/ZaY7riIO+nHXhuVbWNuC17Dq1pI8nK3ZCEYPsnUYwT+n+f9jfZe4z5twSCC3gI1C1+F0crD4uJ9VksAsXW7qhftBI8YE6eRWxsXTTaRsQD5Fb9JT1DceqOfrpW+PJKCUFBKULuJnMocBRApsFECppkWjyJ4TTipD2qPUCRcNOemnVV1RRKjkEiNidQ52nhlePPQ/wAFUt2RWaC3U8vzora5foqmypZJH90j881VJU93kvxsctKOVoB+6bvmS4AcirCu3SUzVdlqMJ2Oh47+CqjNuVmmL4KO1aQ6CNdFo20Pgkr4c0nNxGv4FIG3zUcubfTQRdIh3b/d070mPA/VazCXBrGg8pk8PushSrA3ADjoNhzWqYdPyCsuqXwqJohLwaDDbgg66BWlxLqZy7xp6LPWtbQdPwK2tbmOnBcPLBqW5Ck+SoZWzDUQRoRyIQuKtbqyDu80Q47xx+6qaog6rv6PVRyxryZc0KdoElNPKOU29bbKSPcPgE+Cqbm3L2ZQYJiZ+SsbsTAUjD8ONZ0DTXdYtRmUXf0NWJJRI2E4cGNgDU6k81psMof56KUez7WjuuOYa5Tx8OqOwZDRtxOi4uo1HuJtMkq8FT2iwc12ks94R6cfNQeydq9lXUEDLB0IJ1W0DdJQOe1pGoBjc8huq4ayftPFVliyeByuQGlx/TK7D6QDTIALu8Y+CL2TakH/AAVTYjib6ddrW7CNOcuAPwVGKEslwj2VxW5bUaAMziOJa4eEwrWyoezpMZvlaBPQKusW6jnP/YBWxK7HpS4kzBnfO0WV0oJXSu4iihzMiBTQKMFWIizzB7FHqMU9zUy9iCRVVWKDWarqrTUGvSQSTKaq1VdyC1zTw2PnxV5XpKuuaUpNWTjKgGVswd4GEl5s10TBUejIe4HZwkeW6lXTgGidBp8Fla2yo1RfFk9ruSFg3TFG5DmyOnwUihss7Vdkl+0z19TcyoSeo3mVf4bcl1Nu5O0nc+KG+sw/X1TlGlkZl4TKsyZFOCXknjdMu2XQDQTppvy8FOtrj03P2WLx25c1rRJjaUuDYq8OAJlsQTy5LJLRuUNyG5cnoVO+jQ7c+SpbnEHVnRSbAHGNT9EftMzeoPyUjB3tDQDGYaO018FigliTklySXIFhWObJWbrw+xR4paeyO+hEg+ClXbBE8Rq09NY9Pkpt7S9vbBwjMwTz0jvD4A+Ssw6pxyRfyvh/khkjwYy6rZZceAVz2JuS5zS79QMep+yob+hnDhO8D0KtOzTfZlrRw+XFaNXGPtyXkcOUavDQ41SXky2ZHOICK0pmPDh4fmilGic4qN/U2D1T1KjAXAyZA3eQmU9Fke1VBwqDUwduvgtwxkKDiOHNrAZhtqDy6JaXULHkt9EceWpcjeCsikzUnu7ob3BxVeHbEHfiROysWNDG/BQRfZqgYDqeA4eKlic5ZHKAJylJyiWlm3UnxU4FBQpAAJyF6XQYfbx89vkwTlbESJSEi6CKwgiCAIgrERZ5+Qm3NUgtQlqBkN7FGq0lZFqafTQMpK9uqy4oQtNUoqFXtZQNMylalrPJM4oJpAjmry5tYVe6nlMH3Tv9VVNcqS8F0JeCBhVJzWGdiZClXlyWN0025+akvZAHJBd2weyDy3WbepStmj5RbO69o0njspZ3HyUGyssmm5n6aJ66r5ATCrkk5VElF0FiVp7VoHEbKst8Ke1wcI8Qd/OVOw69zkh2hnrKtzTkaJPLPEtgA0akBOmsN5IcOIUcs0TT2njz3WfamxqVF5bXcwajyQ0GGgcfFXfZt+amW8NfQiIWLp03SOq2nZ63LWPdEaaeixaqCjHglusyl4zI88gTKk2jCCHNO2yk3dmXEk7pihbvYdNuR2XSzY3KPHZCE6Nthd2HN1U8kELK2F3l95hnw+6tW4hOzXHw0XBy6LLu4QSpuy3zLi+VApVnu/RHUqbRpH9R9FGPpuZ+Cp7URb6qYhgJPADnwnkg7P4SaRL6hBqEbDZvPXn9FatpAbI2thdzSaFY48hLPUNqJIKWU0CildSMaMbFKFdK5WIQqUJJXSpETFQhITi6EDGS1CWp/KkyIGRXU00+ip+RIaaQWU9a1lVV3h61LqSaqW8pEkzBXJcwEETy+iaw68NSQRrE+B/wtfeYUHjZZq57PvY7NTMeWireGLTotjl8MmUh8E1c2ucRzB6+qJlZzffaR4jUfVTKUO90gjl9lzZboO2aE01wUFhhz2P/ALef2Wjt28CnGW6l0qf504KnNnc+WTRHfbz1/hPMw+dIU+lR9VbWNr4arDPUOPRKioscJ7wnb7rUCnlZlb0TtG2A6p4U1bgwTyyU8nX0KpzXSKh1hK5uHjkrg00JprtJFDkQKdmBwUqnQAToanAEbSO4RjU6EgSymoCcgwlQylBVsUQbCBSyhXSrERCldKGUkpiDlFKblKFIiZFLCVKAgYkJcqJKgAcqTKjCKEhjRYk9mn4SgIAjGggNqCpwalASGVb8OaeCjPwJh4a8wr4NRAKDVjUmZ+nghb7riPj81LoYW4fr+AVwAjAVEtPCXaLFkkRrewjcyrOiwDZMtKcBVX6eC6Q/cbJEpQmWlOAqccaQnINIQlXFXJEbAhKFxSJ0IKUhKFcnQhwFKCm0oTQhzMulBK6VIQcrpQogpCCCMBAEbVIiz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12" name="AutoShape 4" descr="data:image/jpeg;base64,/9j/4AAQSkZJRgABAQAAAQABAAD/2wCEAAkGBxQQEBQUEBQUFRAVFBQUFBAUFRYUFRUUFRQWFxUVFRQYHCggGBolHBQVITEhJSkrLi4uFx8zODMsNygtLisBCgoKDg0OGxAQGy0kICQsNCwvLCwsLC0sLCwsNCwsLCwsLCwsLCwsLCwsLCwsLDQsLCwsLCwsLCwsLCwsLCwsLP/AABEIALwBAAMBIgACEQEDEQH/xAAcAAABBQEBAQAAAAAAAAAAAAACAQMEBQYABwj/xAA5EAABAwIEAwUHAwMEAwAAAAABAAIRAwQFEiExQVFxBiJhgZETMqGx0eHwQlLBI2LxM3KSsgcUQ//EABoBAAIDAQEAAAAAAAAAAAAAAAABAgMEBQb/xAArEQACAgEEAQIFBAMAAAAAAAAAAQIRAwQSITFBBRMiQlFhcRQygZHB4fD/2gAMAwEAAhEDEQA/ANGEYQgIwFzDYKEQC4IggZwCIJAEUJAKlCQJQkMIIghCUIAJEEKIIAJGEARhABhGEDUYQAYCIBIEQSAIBEAkARgIA6EQC4IggBWhONCABOsCYg2hOAIWo2hSRBhBEAkCIKSIMUIguARAKRBs4JVyVSSInm4CMLgEoVJqFRBIAiCBihKkShIBQlXBKkMUJQkCUIAVEEiUIAMIggCIIAcCMIAjCAHGpwJtqcakAYCIBIEYQBwRgJAEQCAFCdaE2EZqBvvEDqQPmmiI60JwKJSv6TjDatMnkHtP8qW38KkiMk12EAjASBEFNFTYoCIJAlUkRFXLlymkI87ARBCEQWc1ChEEgRBIYqVIlQByVIlSGKEqFKgAglBQyulADgKMFNAogUAPAowUwCnGlIB9pTjSmGuTgcgCQ0owVRYn2lt7bSo8F/7G95w6gbeayWI/+THSRb0Wjfv1SXH/AINI+aLL4abJPpHpoWcx3thStzkpgVqo3APcaeTnDj4BebV+0Fzcn+pVeZ/QO60A8coUWu/KNFXKfhHS0/pi/dkf8Fvinay5qk5qxYP2U+4B4aa/FZ+5xCXSSXaxLiXGOeqiV6uskqBcVNemiUY7uzZJQxKoqi1OJHSNdZ24RyVphXa6vbn+nVIExEyCP9uyx+ZEJUvaSMznu4Z772R7csuoZWysqbB2zTykcCts0r5iwe5LKg68V9A9k8R9tbjMZezQ67jgVLHkalskczWaWMY+5D+UX4SoAUS0pnLFXLlymmI86BRAoAUQWY1hhEgCoO0Hallt3GRUrcWzo3/cRx8AlZOEJTdRNE58CToOZ0VdcY7TaYZ/UP8Abt/y2WHo4jXvHRUf3eDB3WjjoOJ6ytDbWoZoB3li1Or9vhdnSwenp8zf9EmvjdWdGta3zc6epIHwUI4zXzQXwZ1hrdjsdfNdcU9DOuvpB1lUdeoWuzbS2T6Qs0NRkn5Nv6bFHhRRbt7WVWQXBjmnmCD6g/wrrC+0lKvAnK47SdD4A/VeaXdUxHI/wodC5LVvhuq7Ksmmwy4qvwe45lwcvNMN7R1cuRtQtkd1xAcR67BNXPaC8pnvVXeBAaQendVm9dGR+nT7TVHqIciDl5Hd9q7qozL7UgcS0Brj1I1SYJ2kr0nDvuLeLXEuEeabfFiWgm+LVnr4cjDlHa+UYcmYCS1yw/b7Ha9Gq2nTLmUywGW6ZiSZ72+mmg5rZhyr8fwdl5RNN2jt6b/2v4HpzSZdgnGE05I8gdWLpn131/lA2lxOw8NfRSXWTqTi2qC1wkFp0Mjl4eKfpU82kaRoqpSo7sVYVqMrSTMnRRrutupNc5WAcYVTdVNCoxVs15JbY0MVanJRHOKV70LVsiqOVknuY4xieDSmmynqajIgifhNGao5b/Zej2ly+kBkcWOABDmn5rN9mMM0zuHeJnXhyV3emOkb+kLl5M15ePBv0+NNU/JssF7ZscQy5hjtvafpOnEfp+S19OoCJBBB2I1B814JWr7/ADVtgHautaaNILP2Pkjyg6LfjzP5jn6v0qL+LFx9vB7RKWVi+zOO3d0+S2mKM945SIHIHNMrYArTCakrRxc+nlhltlV/Y87DkYcorXrqlcNBJMACSeUKosoru1PaAWlPu/6zwcg5AbvPReW+1zHUzJmTvzJPNTu0OIm5rOqa5TowHg0befFVQH+U0jr4cXtx+5puzlaao5cvkFtnj15/nKPivNsKuMj2kcDuvQrS5FVshwOmvBcXXwalZqwTpUM3UaxpoYO+/j5KlvCIPDmOHUFWt3VBmOmip7l8jc9Pkq8CZOUrKe4aNuShOoqZckKO0rqwbSK2cNNlYWd4HDK/VsjT028VAjmhpiDPJNqwjJpk++wvL3mGWceY8uIUbD7aajQZguA08TEK8wypmbAGuqn08NDXNqAQQWujzB28lT71fCzVSq0boFGCooei9otdnmKJYKMOUIVkQrosKHryyp1mkVWNcCI1AnyPBed1sMNtXdSOuWC137mE909foV6ALhUvaqiH0vaNEVaerXcxxaeYKqyx3RNmjzPHOn0zA4zo6Oqpq+yucZeHkPb7pEHwcPeBVFXdP0Rh6R08+SyJCcpsQhqk0qa1SdGNDjKStMIw8vdJGgPkTwS4Zh7qpAA04laqjaNpgRw25Ln589cLs04cEpuydQqNYwAb8Y0EjcqPVrh23PVRbk1BUYGnuuJnQa7afNeg2WB0H0m5qYmNxIPqCs2LAm+zTlz49OluTPMLtknQKx7J9nHXdbvSKTdXOj4CdyV6LS7M2w/+QJ5uc4/yru1t202gNAaBwAgei3wxPyc/UeqQ2v207+//ADDtLdtJgawANGgAT4KAJVqRwnbds8uFRU/a26i3gGC9wb1G5+SsMyzvaUOdUaCCGhpyngXHf5BVN0jfpYbsqRkayjk/hVncW5EyFAfS1UoSR18kA6D4Whwq9NMidvA+qzlPQhT7Z0/VU54KSpmbmLNfWcKjZpzPFvLpzVLcVjqutbwsIgkNPTXyKsCxlzJnLU/dpB5THzXPUfbfPRcviVozlxqmWNgKyvbF9Mw5u+x3B6FQ6jYC2xkmuBANSkJWBEWpiTH8Puix3H0WwtrjM2Bxjz8PgsRRHeWz7P0yW5jwj+VnzQ3SVFkcm1NvwaHOuzJkFdmW04tD+ZdnUfOhL0BRINRQMZrf0Kk/tKNz1U9oa8USOZj6pPotxxuaMlbVQCWvEsd7w8OBngQoF7aupuh2oOrXcCDxH04Ke2nr+dYVrRs21GZXgkbgjdruYP8ACpeVQdnSlyZZtNans/2bNTvVZDeDRoTv6KVhGAta4l0ucPdBECeEha+hQ7wjQGPBY9Xr6+GH9hixrtkB1oKbWtaIby46c00WEkR4/HmrrFbeXt0ElrvgRChvti0e6NBM8Y5LBjzXFPyzdiyragaFrmyujRpkLbYIczOiocOZmbI4x91oMEcCw6RDiFq0eVyzUcv1DJui/sWTGwnAgCIFdtHFYSUIUQUyJ5FKR7QRBAI5FIShzKs0Iq7/AAcOE09/2E6eROyoamD1Cf8ATd8PnK2JchLlHabMetyRjT5/JhK2HVGjVjhqIkQorgWanu9fstni75AHU+kLKY6O6PNKM7ntLln3K6Otrs6EwRGkSn2Xzgdzz0ACiYY3ueaduwBHLj9kpRjuqiyM3VlrR7ROGjhmEah2UhPMo0awOUljjwnMB46rMWdQl0HUcv5VgykQRlOo/naFXPBGL+Hgmsm7ssK+EvbqBmYSQHN1+G4UMsg/nNT8LxJzHgSd44CPwytDUw6jcAEjK7i9kAHjqzaeEhZp5njdT6+qJOP0MhTZLhG5ML0S2t/ZsDfAKvw/ssG1GuztcGnYA+O8rR3ltDZ5LO9bjeaKT4ITV43HyyvLkJckcgJXVObQRcgLkJcmnOTCg3vWf7S3BhrRqTsPFW73qkvwC/O7ZoPkOaryTSLsUebGaVtz3CucLt5I8Y+6z+G3zqlWA2Gweq2OEUYM9CTy6Lm6tygqZp3Wy3t7bUnxmeKeFKHtG+ny5nzUa4v2UGd4iRwG58uO67A8QbcEuEyIlvELjuM3Fz8Fyumx7GblphoIzgggeHRDi14RSz04I3Omkco8lW4pbv8A/ZaY7riIO+nHXhuVbWNuC17Dq1pI8nK3ZCEYPsnUYwT+n+f9jfZe4z5twSCC3gI1C1+F0crD4uJ9VksAsXW7qhftBI8YE6eRWxsXTTaRsQD5Fb9JT1DceqOfrpW+PJKCUFBKULuJnMocBRApsFECppkWjyJ4TTipD2qPUCRcNOemnVV1RRKjkEiNidQ52nhlePPQ/wAFUt2RWaC3U8vzora5foqmypZJH90j881VJU93kvxsctKOVoB+6bvmS4AcirCu3SUzVdlqMJ2Oh47+CqjNuVmmL4KO1aQ6CNdFo20Pgkr4c0nNxGv4FIG3zUcubfTQRdIh3b/d070mPA/VazCXBrGg8pk8PushSrA3ADjoNhzWqYdPyCsuqXwqJohLwaDDbgg66BWlxLqZy7xp6LPWtbQdPwK2tbmOnBcPLBqW5Ck+SoZWzDUQRoRyIQuKtbqyDu80Q47xx+6qaog6rv6PVRyxryZc0KdoElNPKOU29bbKSPcPgE+Cqbm3L2ZQYJiZ+SsbsTAUjD8ONZ0DTXdYtRmUXf0NWJJRI2E4cGNgDU6k81psMof56KUez7WjuuOYa5Tx8OqOwZDRtxOi4uo1HuJtMkq8FT2iwc12ks94R6cfNQeydq9lXUEDLB0IJ1W0DdJQOe1pGoBjc8huq4ayftPFVliyeByuQGlx/TK7D6QDTIALu8Y+CL2TakH/AAVTYjib6ddrW7CNOcuAPwVGKEslwj2VxW5bUaAMziOJa4eEwrWyoezpMZvlaBPQKusW6jnP/YBWxK7HpS4kzBnfO0WV0oJXSu4iihzMiBTQKMFWIizzB7FHqMU9zUy9iCRVVWKDWarqrTUGvSQSTKaq1VdyC1zTw2PnxV5XpKuuaUpNWTjKgGVswd4GEl5s10TBUejIe4HZwkeW6lXTgGidBp8Fla2yo1RfFk9ruSFg3TFG5DmyOnwUihss7Vdkl+0z19TcyoSeo3mVf4bcl1Nu5O0nc+KG+sw/X1TlGlkZl4TKsyZFOCXknjdMu2XQDQTppvy8FOtrj03P2WLx25c1rRJjaUuDYq8OAJlsQTy5LJLRuUNyG5cnoVO+jQ7c+SpbnEHVnRSbAHGNT9EftMzeoPyUjB3tDQDGYaO018FigliTklySXIFhWObJWbrw+xR4paeyO+hEg+ClXbBE8Rq09NY9Pkpt7S9vbBwjMwTz0jvD4A+Ssw6pxyRfyvh/khkjwYy6rZZceAVz2JuS5zS79QMep+yob+hnDhO8D0KtOzTfZlrRw+XFaNXGPtyXkcOUavDQ41SXky2ZHOICK0pmPDh4fmilGic4qN/U2D1T1KjAXAyZA3eQmU9Fke1VBwqDUwduvgtwxkKDiOHNrAZhtqDy6JaXULHkt9EceWpcjeCsikzUnu7ob3BxVeHbEHfiROysWNDG/BQRfZqgYDqeA4eKlic5ZHKAJylJyiWlm3UnxU4FBQpAAJyF6XQYfbx89vkwTlbESJSEi6CKwgiCAIgrERZ5+Qm3NUgtQlqBkN7FGq0lZFqafTQMpK9uqy4oQtNUoqFXtZQNMylalrPJM4oJpAjmry5tYVe6nlMH3Tv9VVNcqS8F0JeCBhVJzWGdiZClXlyWN0025+akvZAHJBd2weyDy3WbepStmj5RbO69o0njspZ3HyUGyssmm5n6aJ66r5ATCrkk5VElF0FiVp7VoHEbKst8Ke1wcI8Qd/OVOw69zkh2hnrKtzTkaJPLPEtgA0akBOmsN5IcOIUcs0TT2njz3WfamxqVF5bXcwajyQ0GGgcfFXfZt+amW8NfQiIWLp03SOq2nZ63LWPdEaaeixaqCjHglusyl4zI88gTKk2jCCHNO2yk3dmXEk7pihbvYdNuR2XSzY3KPHZCE6Nthd2HN1U8kELK2F3l95hnw+6tW4hOzXHw0XBy6LLu4QSpuy3zLi+VApVnu/RHUqbRpH9R9FGPpuZ+Cp7URb6qYhgJPADnwnkg7P4SaRL6hBqEbDZvPXn9FatpAbI2thdzSaFY48hLPUNqJIKWU0CildSMaMbFKFdK5WIQqUJJXSpETFQhITi6EDGS1CWp/KkyIGRXU00+ip+RIaaQWU9a1lVV3h61LqSaqW8pEkzBXJcwEETy+iaw68NSQRrE+B/wtfeYUHjZZq57PvY7NTMeWireGLTotjl8MmUh8E1c2ucRzB6+qJlZzffaR4jUfVTKUO90gjl9lzZboO2aE01wUFhhz2P/ALef2Wjt28CnGW6l0qf504KnNnc+WTRHfbz1/hPMw+dIU+lR9VbWNr4arDPUOPRKioscJ7wnb7rUCnlZlb0TtG2A6p4U1bgwTyyU8nX0KpzXSKh1hK5uHjkrg00JprtJFDkQKdmBwUqnQAToanAEbSO4RjU6EgSymoCcgwlQylBVsUQbCBSyhXSrERCldKGUkpiDlFKblKFIiZFLCVKAgYkJcqJKgAcqTKjCKEhjRYk9mn4SgIAjGggNqCpwalASGVb8OaeCjPwJh4a8wr4NRAKDVjUmZ+nghb7riPj81LoYW4fr+AVwAjAVEtPCXaLFkkRrewjcyrOiwDZMtKcBVX6eC6Q/cbJEpQmWlOAqccaQnINIQlXFXJEbAhKFxSJ0IKUhKFcnQhwFKCm0oTQhzMulBK6VIQcrpQogpCCCMBAEbVIiz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Рисунок 5" descr="65099744_vols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908720"/>
            <a:ext cx="6408712" cy="4726425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enilggxkt20-300x3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1680" y="404664"/>
            <a:ext cx="5976664" cy="597666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171400"/>
            <a:ext cx="8229600" cy="1143000"/>
          </a:xfrm>
        </p:spPr>
        <p:txBody>
          <a:bodyPr/>
          <a:lstStyle/>
          <a:p>
            <a:r>
              <a:rPr lang="lv-LV" b="1" i="1" dirty="0" smtClean="0"/>
              <a:t>Sausa filcēšana</a:t>
            </a:r>
            <a:endParaRPr lang="en-US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692696"/>
            <a:ext cx="8820472" cy="4133056"/>
          </a:xfrm>
        </p:spPr>
        <p:txBody>
          <a:bodyPr>
            <a:noAutofit/>
          </a:bodyPr>
          <a:lstStyle/>
          <a:p>
            <a:r>
              <a:rPr lang="lv-LV" dirty="0" smtClean="0"/>
              <a:t>Sausajā filcēšanas metodē tiek izmantota speciāla filcēšanas adata. Vilnas pikuci novieto uz švammes. Ar adatu dursta vilnu, tā saveļas, kļūst cietāka. </a:t>
            </a:r>
          </a:p>
          <a:p>
            <a:r>
              <a:rPr lang="lv-LV" dirty="0" smtClean="0"/>
              <a:t>Tādā veidā var pagatavot smalkus vilnas izstrādājumus, piemēram, rotaļlietas. Cietāka rotaļlieta ir kvalitatīvāka, jo mīksto filcējumu bērnam ir viegli saplūkāt, tā vairāk derēs kā suvenīrs. </a:t>
            </a:r>
          </a:p>
          <a:p>
            <a:r>
              <a:rPr lang="lv-LV" dirty="0" smtClean="0"/>
              <a:t>Rūpīgi safilcētas rotaļlietas pagatavošana prasīs ļoti daudz laika. Mazas cietas mantiņas pagatavošana aizņems pāris dienas, lielās nedēļu.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img0.liveinternet.ru/images/attach/c/6/92/389/92389854_5811008_86337nothumb500.jpg"/>
          <p:cNvPicPr>
            <a:picLocks noChangeAspect="1" noChangeArrowheads="1"/>
          </p:cNvPicPr>
          <p:nvPr/>
        </p:nvPicPr>
        <p:blipFill>
          <a:blip r:embed="rId2" cstate="print"/>
          <a:srcRect r="3233" b="6437"/>
          <a:stretch>
            <a:fillRect/>
          </a:stretch>
        </p:blipFill>
        <p:spPr bwMode="auto">
          <a:xfrm>
            <a:off x="971600" y="476672"/>
            <a:ext cx="7272808" cy="5681881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kniti.ru/wp-content/uploads/2012/04/4a2d4dedb0a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548680"/>
            <a:ext cx="4896544" cy="557693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feltbox.ru/wp-content/uploads/2013/07/Master-klass-po-suhomu-valyaniyu-dlya-nachinayushhih-Igolnitsa-Bozhya-korovka.jpg"/>
          <p:cNvPicPr>
            <a:picLocks noChangeAspect="1" noChangeArrowheads="1"/>
          </p:cNvPicPr>
          <p:nvPr/>
        </p:nvPicPr>
        <p:blipFill>
          <a:blip r:embed="rId2" cstate="print"/>
          <a:srcRect b="19819"/>
          <a:stretch>
            <a:fillRect/>
          </a:stretch>
        </p:blipFill>
        <p:spPr bwMode="auto">
          <a:xfrm>
            <a:off x="1259632" y="1268760"/>
            <a:ext cx="6840760" cy="4113727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s018.radikal.ru/i506/1202/4f/0ef5b66b77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836712"/>
            <a:ext cx="7128792" cy="5012432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www.trozo.ru/wp-content/uploads/2012/10/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836712"/>
            <a:ext cx="6840760" cy="4990006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82</TotalTime>
  <Words>173</Words>
  <Application>Microsoft Office PowerPoint</Application>
  <PresentationFormat>Экран (4:3)</PresentationFormat>
  <Paragraphs>21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Vilna</vt:lpstr>
      <vt:lpstr>Vilnas struktūra</vt:lpstr>
      <vt:lpstr>Слайд 4</vt:lpstr>
      <vt:lpstr>Слайд 5</vt:lpstr>
      <vt:lpstr>Kas ir filcēšana?</vt:lpstr>
      <vt:lpstr>Slapja filcēšana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Sausa filcēšana</vt:lpstr>
      <vt:lpstr>Слайд 18</vt:lpstr>
      <vt:lpstr>Слайд 19</vt:lpstr>
      <vt:lpstr>Слайд 20</vt:lpstr>
      <vt:lpstr>Слайд 21</vt:lpstr>
      <vt:lpstr>Слайд 22</vt:lpstr>
    </vt:vector>
  </TitlesOfParts>
  <Company>none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10</cp:revision>
  <dcterms:created xsi:type="dcterms:W3CDTF">2015-03-17T13:28:19Z</dcterms:created>
  <dcterms:modified xsi:type="dcterms:W3CDTF">2015-04-11T17:50:47Z</dcterms:modified>
</cp:coreProperties>
</file>