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60" r:id="rId4"/>
    <p:sldId id="259" r:id="rId5"/>
    <p:sldId id="261" r:id="rId6"/>
    <p:sldId id="262" r:id="rId7"/>
    <p:sldId id="264" r:id="rId8"/>
    <p:sldId id="265" r:id="rId9"/>
    <p:sldId id="263" r:id="rId10"/>
    <p:sldId id="267" r:id="rId11"/>
    <p:sldId id="258" r:id="rId12"/>
    <p:sldId id="266" r:id="rId13"/>
    <p:sldId id="268" r:id="rId14"/>
    <p:sldId id="276" r:id="rId15"/>
    <p:sldId id="275" r:id="rId16"/>
    <p:sldId id="269" r:id="rId17"/>
    <p:sldId id="270" r:id="rId18"/>
    <p:sldId id="271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5" autoAdjust="0"/>
    <p:restoredTop sz="94683" autoAdjust="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99CA6-E9AC-449E-A216-8EED98149AE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BBA1-DC93-48A5-BDCB-C5774609F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37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99CA6-E9AC-449E-A216-8EED98149AE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BBA1-DC93-48A5-BDCB-C5774609F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544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99CA6-E9AC-449E-A216-8EED98149AE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BBA1-DC93-48A5-BDCB-C5774609F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16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99CA6-E9AC-449E-A216-8EED98149AE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BBA1-DC93-48A5-BDCB-C5774609F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43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99CA6-E9AC-449E-A216-8EED98149AE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BBA1-DC93-48A5-BDCB-C5774609F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21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99CA6-E9AC-449E-A216-8EED98149AE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BBA1-DC93-48A5-BDCB-C5774609F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79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99CA6-E9AC-449E-A216-8EED98149AE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BBA1-DC93-48A5-BDCB-C5774609F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99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99CA6-E9AC-449E-A216-8EED98149AE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BBA1-DC93-48A5-BDCB-C5774609F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43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99CA6-E9AC-449E-A216-8EED98149AE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BBA1-DC93-48A5-BDCB-C5774609F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623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99CA6-E9AC-449E-A216-8EED98149AE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BBA1-DC93-48A5-BDCB-C5774609F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02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99CA6-E9AC-449E-A216-8EED98149AE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BBA1-DC93-48A5-BDCB-C5774609F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20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99CA6-E9AC-449E-A216-8EED98149AE5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5BBA1-DC93-48A5-BDCB-C5774609F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229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1470025"/>
          </a:xfrm>
        </p:spPr>
        <p:txBody>
          <a:bodyPr/>
          <a:lstStyle/>
          <a:p>
            <a:r>
              <a:rPr lang="lv-LV" sz="6000" dirty="0" smtClean="0"/>
              <a:t>Stilizācija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3356992"/>
            <a:ext cx="7560840" cy="1752600"/>
          </a:xfrm>
        </p:spPr>
        <p:txBody>
          <a:bodyPr>
            <a:normAutofit/>
          </a:bodyPr>
          <a:lstStyle/>
          <a:p>
            <a:r>
              <a:rPr lang="lv-LV" sz="2400" dirty="0" smtClean="0"/>
              <a:t>Atdarināt kāda noteikta stila īpatnības, savdabību; </a:t>
            </a:r>
            <a:r>
              <a:rPr lang="lv-LV" sz="2400" dirty="0" smtClean="0"/>
              <a:t>reālistisku </a:t>
            </a:r>
            <a:r>
              <a:rPr lang="lv-LV" sz="2400" dirty="0" smtClean="0"/>
              <a:t>attēlojumu pakļaut ornamentālām, dekoratīvām formām; pēc noteiktiem principiem vienkāršoti attēlot.‖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3158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Ainavas stilizācija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772816"/>
            <a:ext cx="8229600" cy="4525963"/>
          </a:xfrm>
        </p:spPr>
        <p:txBody>
          <a:bodyPr/>
          <a:lstStyle/>
          <a:p>
            <a:r>
              <a:rPr lang="lv-LV" dirty="0" smtClean="0"/>
              <a:t>Siluets</a:t>
            </a:r>
          </a:p>
          <a:p>
            <a:r>
              <a:rPr lang="lv-LV" dirty="0" smtClean="0"/>
              <a:t>Laukums</a:t>
            </a:r>
          </a:p>
          <a:p>
            <a:r>
              <a:rPr lang="lv-LV" dirty="0" smtClean="0"/>
              <a:t>Grafika</a:t>
            </a:r>
          </a:p>
          <a:p>
            <a:r>
              <a:rPr lang="lv-LV" dirty="0" smtClean="0"/>
              <a:t>Struktūra</a:t>
            </a:r>
          </a:p>
          <a:p>
            <a:r>
              <a:rPr lang="lv-LV" dirty="0" smtClean="0"/>
              <a:t>Faktūra</a:t>
            </a:r>
          </a:p>
          <a:p>
            <a:r>
              <a:rPr lang="lv-LV" dirty="0" smtClean="0"/>
              <a:t>Krāsa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10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 </a:t>
            </a:r>
            <a:r>
              <a:rPr lang="lv-LV" dirty="0"/>
              <a:t>A</a:t>
            </a:r>
            <a:r>
              <a:rPr lang="lv-LV" dirty="0" smtClean="0"/>
              <a:t>inava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72298" y="1619524"/>
            <a:ext cx="8229600" cy="384502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v-LV" dirty="0"/>
              <a:t>Tumšs siluets uz krāsaina</a:t>
            </a:r>
          </a:p>
          <a:p>
            <a:pPr marL="0" indent="0">
              <a:buNone/>
            </a:pPr>
            <a:r>
              <a:rPr lang="lv-LV" dirty="0" smtClean="0"/>
              <a:t>fona</a:t>
            </a:r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r>
              <a:rPr lang="lv-LV" dirty="0"/>
              <a:t>Krāsains siluets pret </a:t>
            </a:r>
          </a:p>
          <a:p>
            <a:pPr marL="0" indent="0">
              <a:buNone/>
            </a:pPr>
            <a:r>
              <a:rPr lang="lv-LV" dirty="0"/>
              <a:t>vienkrāsainu fonu  </a:t>
            </a:r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r>
              <a:rPr lang="lv-LV" dirty="0"/>
              <a:t>Krāsains siluets pret </a:t>
            </a:r>
          </a:p>
          <a:p>
            <a:pPr marL="0" indent="0">
              <a:buNone/>
            </a:pPr>
            <a:r>
              <a:rPr lang="lv-LV" dirty="0" smtClean="0"/>
              <a:t>krāsainu </a:t>
            </a:r>
            <a:r>
              <a:rPr lang="lv-LV" dirty="0"/>
              <a:t>fonu</a:t>
            </a:r>
          </a:p>
        </p:txBody>
      </p:sp>
      <p:pic>
        <p:nvPicPr>
          <p:cNvPr id="3074" name="Picture 2" descr="C:\Users\Madburner\Desktop\No_skanera\2016_09_28\IMG_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530" y="1583883"/>
            <a:ext cx="3312368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41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 </a:t>
            </a:r>
            <a:r>
              <a:rPr lang="lv-LV" dirty="0"/>
              <a:t>A</a:t>
            </a:r>
            <a:r>
              <a:rPr lang="lv-LV" dirty="0" smtClean="0"/>
              <a:t>inava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r>
              <a:rPr lang="lv-LV" dirty="0" smtClean="0"/>
              <a:t>             </a:t>
            </a:r>
            <a:endParaRPr lang="en-US" dirty="0"/>
          </a:p>
        </p:txBody>
      </p:sp>
      <p:pic>
        <p:nvPicPr>
          <p:cNvPr id="2050" name="Picture 2" descr="C:\Users\Madburner\Desktop\No_skanera\2016_09_28\IMG_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03489"/>
            <a:ext cx="2490505" cy="455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adburner\Desktop\No_skanera\2016_09_28\IMG_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03489"/>
            <a:ext cx="3024336" cy="456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83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Siluets</a:t>
            </a:r>
            <a:endParaRPr lang="en-US" dirty="0"/>
          </a:p>
        </p:txBody>
      </p:sp>
      <p:pic>
        <p:nvPicPr>
          <p:cNvPr id="4098" name="Picture 2" descr="C:\Users\Madburner\Desktop\No_skanera\2016_09_28\IMG_0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628800"/>
            <a:ext cx="3456384" cy="454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30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Grafika</a:t>
            </a:r>
            <a:endParaRPr lang="en-US" dirty="0"/>
          </a:p>
        </p:txBody>
      </p:sp>
      <p:pic>
        <p:nvPicPr>
          <p:cNvPr id="5122" name="Picture 2" descr="C:\Users\Madburner\Desktop\No_skanera\2016_09_28\IMG_0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628800"/>
            <a:ext cx="3343347" cy="450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67744" y="5934020"/>
            <a:ext cx="658416" cy="244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800" dirty="0" err="1">
                <a:solidFill>
                  <a:schemeClr val="bg1">
                    <a:lumMod val="75000"/>
                  </a:schemeClr>
                </a:solidFill>
              </a:rPr>
              <a:t>L.Schwartz</a:t>
            </a:r>
            <a:endParaRPr 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51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Laukums</a:t>
            </a:r>
            <a:endParaRPr lang="en-US" dirty="0"/>
          </a:p>
        </p:txBody>
      </p:sp>
      <p:pic>
        <p:nvPicPr>
          <p:cNvPr id="7170" name="Picture 2" descr="C:\Users\Madburner\Desktop\No_skanera\2016_09_28\IMG_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7" y="1606946"/>
            <a:ext cx="3312367" cy="44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3"/>
          <p:cNvSpPr txBox="1">
            <a:spLocks/>
          </p:cNvSpPr>
          <p:nvPr/>
        </p:nvSpPr>
        <p:spPr>
          <a:xfrm>
            <a:off x="2010544" y="5934020"/>
            <a:ext cx="833264" cy="244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lv-LV" sz="800" dirty="0" smtClean="0">
                <a:solidFill>
                  <a:schemeClr val="bg1">
                    <a:lumMod val="75000"/>
                  </a:schemeClr>
                </a:solidFill>
              </a:rPr>
              <a:t>Studenta darbs</a:t>
            </a:r>
            <a:endParaRPr 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91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Struktūra, faktūra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Madburner\Desktop\No_skanera\2016_09_28\IMG_00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208912" cy="451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3"/>
          <p:cNvSpPr txBox="1">
            <a:spLocks/>
          </p:cNvSpPr>
          <p:nvPr/>
        </p:nvSpPr>
        <p:spPr>
          <a:xfrm>
            <a:off x="467544" y="6237312"/>
            <a:ext cx="833264" cy="244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lv-LV" sz="800" dirty="0" smtClean="0">
                <a:solidFill>
                  <a:schemeClr val="bg1">
                    <a:lumMod val="75000"/>
                  </a:schemeClr>
                </a:solidFill>
              </a:rPr>
              <a:t>Studenta darbs</a:t>
            </a:r>
            <a:endParaRPr 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95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Krāsa</a:t>
            </a:r>
            <a:endParaRPr lang="en-US" dirty="0"/>
          </a:p>
        </p:txBody>
      </p:sp>
      <p:pic>
        <p:nvPicPr>
          <p:cNvPr id="6146" name="Picture 2" descr="C:\Users\Madburner\Desktop\No_skanera\2016_09_28\IMG_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628800"/>
            <a:ext cx="3456384" cy="451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25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Dzīvnieku stilizācija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55679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 smtClean="0"/>
              <a:t>Dažādi skatu punkti</a:t>
            </a:r>
          </a:p>
          <a:p>
            <a:pPr>
              <a:spcBef>
                <a:spcPts val="600"/>
              </a:spcBef>
            </a:pPr>
            <a:r>
              <a:rPr lang="lv-LV" sz="2800" dirty="0" smtClean="0"/>
              <a:t>no </a:t>
            </a:r>
            <a:r>
              <a:rPr lang="lv-LV" sz="2800" dirty="0" smtClean="0"/>
              <a:t>augšas</a:t>
            </a:r>
          </a:p>
          <a:p>
            <a:pPr>
              <a:spcBef>
                <a:spcPts val="600"/>
              </a:spcBef>
            </a:pPr>
            <a:r>
              <a:rPr lang="lv-LV" sz="2800" dirty="0" smtClean="0"/>
              <a:t>no </a:t>
            </a:r>
            <a:r>
              <a:rPr lang="lv-LV" sz="2800" dirty="0" smtClean="0"/>
              <a:t>sāniem</a:t>
            </a:r>
          </a:p>
          <a:p>
            <a:pPr>
              <a:spcBef>
                <a:spcPts val="600"/>
              </a:spcBef>
            </a:pPr>
            <a:r>
              <a:rPr lang="lv-LV" sz="2800" dirty="0" smtClean="0"/>
              <a:t>pretskats</a:t>
            </a:r>
            <a:endParaRPr lang="lv-LV" sz="2800" dirty="0" smtClean="0"/>
          </a:p>
          <a:p>
            <a:pPr marL="0" indent="0">
              <a:buNone/>
            </a:pPr>
            <a:r>
              <a:rPr lang="lv-LV" dirty="0" smtClean="0"/>
              <a:t>Stiepta forma</a:t>
            </a:r>
          </a:p>
          <a:p>
            <a:pPr marL="0" indent="0">
              <a:buNone/>
            </a:pPr>
            <a:r>
              <a:rPr lang="lv-LV" dirty="0" smtClean="0"/>
              <a:t>Detaļas [</a:t>
            </a:r>
            <a:r>
              <a:rPr lang="lv-LV" dirty="0" err="1" smtClean="0"/>
              <a:t>acs,rags,knābis,kāja,pēda,spalva</a:t>
            </a:r>
            <a:r>
              <a:rPr lang="lv-LV" dirty="0" smtClean="0"/>
              <a:t>, </a:t>
            </a:r>
            <a:r>
              <a:rPr lang="lv-LV" dirty="0" err="1" smtClean="0"/>
              <a:t>spārns,aste</a:t>
            </a:r>
            <a:r>
              <a:rPr lang="lv-LV" dirty="0" smtClean="0"/>
              <a:t> utt.]</a:t>
            </a:r>
          </a:p>
          <a:p>
            <a:pPr marL="0" indent="0">
              <a:buNone/>
            </a:pPr>
            <a:r>
              <a:rPr lang="lv-LV" dirty="0" smtClean="0"/>
              <a:t>Izmanto ģeometriskas formas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78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Dzīvnieku stilizācija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r>
              <a:rPr lang="lv-LV" sz="800" dirty="0" smtClean="0">
                <a:solidFill>
                  <a:schemeClr val="bg1">
                    <a:lumMod val="75000"/>
                  </a:schemeClr>
                </a:solidFill>
              </a:rPr>
              <a:t>Somu aborigēnu zīmējumi</a:t>
            </a:r>
            <a:endParaRPr 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Madburner\Desktop\No_skanera\2016_09_28\IMG_0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996952"/>
            <a:ext cx="587375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Grafika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r>
              <a:rPr lang="lv-LV" sz="800" dirty="0" err="1" smtClean="0">
                <a:solidFill>
                  <a:schemeClr val="bg1">
                    <a:lumMod val="75000"/>
                  </a:schemeClr>
                </a:solidFill>
              </a:rPr>
              <a:t>V.Vazareli</a:t>
            </a:r>
            <a:endParaRPr lang="lv-LV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9220" name="Picture 4" descr="C:\Users\Madburner\Desktop\No_skanera\2016_09_28\IMG_00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650528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22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Laukums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r>
              <a:rPr lang="lv-LV" sz="800" dirty="0" smtClean="0"/>
              <a:t>                                           </a:t>
            </a:r>
            <a:r>
              <a:rPr lang="lv-LV" sz="800" dirty="0" err="1" smtClean="0">
                <a:solidFill>
                  <a:schemeClr val="bg1">
                    <a:lumMod val="75000"/>
                  </a:schemeClr>
                </a:solidFill>
              </a:rPr>
              <a:t>V.Vazareli</a:t>
            </a:r>
            <a:endParaRPr lang="lv-LV" sz="800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lv-LV" sz="800" dirty="0"/>
          </a:p>
          <a:p>
            <a:pPr marL="0" indent="0">
              <a:buNone/>
            </a:pPr>
            <a:endParaRPr lang="lv-LV" sz="800" dirty="0" smtClean="0"/>
          </a:p>
          <a:p>
            <a:pPr marL="0" indent="0">
              <a:buNone/>
            </a:pPr>
            <a:endParaRPr lang="lv-LV" sz="800" dirty="0" smtClean="0"/>
          </a:p>
        </p:txBody>
      </p:sp>
      <p:pic>
        <p:nvPicPr>
          <p:cNvPr id="10242" name="Picture 2" descr="C:\Users\Madburner\Desktop\No_skanera\2016_09_28\IMG_0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500" y="1628800"/>
            <a:ext cx="4523748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582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Stilizācija-alfabēts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434" name="Picture 2" descr="C:\Users\Madburner\Desktop\No_skanera\2016_09_28\IMG_0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479" y="1591170"/>
            <a:ext cx="3384375" cy="453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069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Grafika,laukums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C:\Users\Madburner\Desktop\No_skanera\2016_09_28\IMG_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14974"/>
            <a:ext cx="3816424" cy="454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752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Augu stilizācija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r>
              <a:rPr lang="lv-LV" sz="800" dirty="0" smtClean="0"/>
              <a:t>                                                                       </a:t>
            </a:r>
            <a:r>
              <a:rPr lang="lv-LV" sz="800" dirty="0" smtClean="0">
                <a:solidFill>
                  <a:schemeClr val="bg1">
                    <a:lumMod val="75000"/>
                  </a:schemeClr>
                </a:solidFill>
              </a:rPr>
              <a:t>H.Bergman</a:t>
            </a:r>
            <a:endParaRPr 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1267" name="Picture 3" descr="C:\Users\Madburner\Desktop\No_skanera\2016_09_28\IMG_0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628800"/>
            <a:ext cx="4078089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698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Laukums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r>
              <a:rPr lang="lv-LV" sz="800" dirty="0" smtClean="0"/>
              <a:t>                                                      </a:t>
            </a:r>
          </a:p>
          <a:p>
            <a:pPr marL="0" indent="0">
              <a:buNone/>
            </a:pPr>
            <a:r>
              <a:rPr lang="lv-LV" sz="800" dirty="0"/>
              <a:t> </a:t>
            </a:r>
            <a:r>
              <a:rPr lang="lv-LV" sz="800" dirty="0" smtClean="0"/>
              <a:t>                                                        </a:t>
            </a:r>
            <a:r>
              <a:rPr lang="lv-LV" sz="800" dirty="0" smtClean="0">
                <a:solidFill>
                  <a:schemeClr val="bg1">
                    <a:lumMod val="75000"/>
                  </a:schemeClr>
                </a:solidFill>
              </a:rPr>
              <a:t>H.Bergman</a:t>
            </a:r>
            <a:endParaRPr lang="lv-LV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2290" name="Picture 2" descr="C:\Users\Madburner\Desktop\No_skanera\2016_09_28\IMG_00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28800"/>
            <a:ext cx="418209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732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Grafika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C:\Users\Madburner\Desktop\No_skanera\2016_09_28\IMG_0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628800"/>
            <a:ext cx="4208586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01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Faktūra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338" name="Picture 2" descr="C:\Users\Madburner\Desktop\No_skanera\2016_09_28\IMG_00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28800"/>
            <a:ext cx="388843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292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Ģeometrija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r>
              <a:rPr lang="lv-LV" sz="800" dirty="0" smtClean="0"/>
              <a:t>                                                                               </a:t>
            </a:r>
          </a:p>
          <a:p>
            <a:pPr marL="0" indent="0">
              <a:buNone/>
            </a:pPr>
            <a:r>
              <a:rPr lang="lv-LV" sz="800" dirty="0"/>
              <a:t> </a:t>
            </a:r>
            <a:r>
              <a:rPr lang="lv-LV" sz="800" dirty="0" smtClean="0"/>
              <a:t>                                                                                 </a:t>
            </a:r>
            <a:r>
              <a:rPr lang="lv-LV" sz="800" dirty="0" err="1" smtClean="0">
                <a:solidFill>
                  <a:schemeClr val="bg1">
                    <a:lumMod val="75000"/>
                  </a:schemeClr>
                </a:solidFill>
              </a:rPr>
              <a:t>U.Buchholtz</a:t>
            </a:r>
            <a:endParaRPr 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5362" name="Picture 2" descr="C:\Users\Madburner\Desktop\No_skanera\2016_09_28\IMG_0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591170"/>
            <a:ext cx="2952328" cy="446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9606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Krāsa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386" name="Picture 2" descr="C:\Users\Madburner\Desktop\No_skanera\2016_09_28\IMG_001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" r="2388"/>
          <a:stretch/>
        </p:blipFill>
        <p:spPr bwMode="auto">
          <a:xfrm>
            <a:off x="3273039" y="1628800"/>
            <a:ext cx="2461189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610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112</Words>
  <Application>Microsoft Office PowerPoint</Application>
  <PresentationFormat>On-screen Show (4:3)</PresentationFormat>
  <Paragraphs>129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Stilizācija</vt:lpstr>
      <vt:lpstr>Ainavas stilizācija</vt:lpstr>
      <vt:lpstr> Ainava</vt:lpstr>
      <vt:lpstr> Ainava</vt:lpstr>
      <vt:lpstr>Siluets</vt:lpstr>
      <vt:lpstr>Grafika</vt:lpstr>
      <vt:lpstr>Laukums</vt:lpstr>
      <vt:lpstr>Struktūra, faktūra</vt:lpstr>
      <vt:lpstr>Krāsa</vt:lpstr>
      <vt:lpstr>Dzīvnieku stilizācija</vt:lpstr>
      <vt:lpstr>Dzīvnieku stilizācija</vt:lpstr>
      <vt:lpstr>Grafika</vt:lpstr>
      <vt:lpstr>Laukums</vt:lpstr>
      <vt:lpstr>Stilizācija-alfabēts</vt:lpstr>
      <vt:lpstr>Grafika,laukums</vt:lpstr>
      <vt:lpstr>Augu stilizācija</vt:lpstr>
      <vt:lpstr>Laukums</vt:lpstr>
      <vt:lpstr>Grafika</vt:lpstr>
      <vt:lpstr>Faktūra</vt:lpstr>
      <vt:lpstr>Ģeometrija</vt:lpstr>
      <vt:lpstr>Krāsa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Stilizācija</dc:title>
  <dc:creator>Madburner</dc:creator>
  <cp:lastModifiedBy>Madburner</cp:lastModifiedBy>
  <cp:revision>25</cp:revision>
  <dcterms:created xsi:type="dcterms:W3CDTF">2016-09-27T18:11:31Z</dcterms:created>
  <dcterms:modified xsi:type="dcterms:W3CDTF">2016-09-28T17:42:35Z</dcterms:modified>
</cp:coreProperties>
</file>